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diagrams/data2.xml" ContentType="application/vnd.openxmlformats-officedocument.drawingml.diagramData+xml"/>
  <Override PartName="/ppt/tableStyles.xml" ContentType="application/vnd.openxmlformats-officedocument.presentationml.tableStyles+xml"/>
  <Override PartName="/ppt/diagrams/drawing2.xml" ContentType="application/vnd.ms-office.drawingml.diagramDrawing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diagrams/layout2.xml" ContentType="application/vnd.openxmlformats-officedocument.drawingml.diagramLayout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diagrams/quickStyle1.xml" ContentType="application/vnd.openxmlformats-officedocument.drawingml.diagramStyle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diagrams/colors1.xml" ContentType="application/vnd.openxmlformats-officedocument.drawingml.diagramColors+xml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diagrams/layout1.xml" ContentType="application/vnd.openxmlformats-officedocument.drawingml.diagramLayou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diagrams/quickStyle2.xml" ContentType="application/vnd.openxmlformats-officedocument.drawingml.diagramStyl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92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85" d="100"/>
          <a:sy n="85" d="100"/>
        </p:scale>
        <p:origin x="-101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2C87EB-2256-F848-BF35-50B4D1829492}" type="doc">
      <dgm:prSet loTypeId="urn:microsoft.com/office/officeart/2005/8/layout/h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ED82813-C368-2B41-9262-5BC51681D926}">
      <dgm:prSet phldrT="[Text]"/>
      <dgm:spPr/>
      <dgm:t>
        <a:bodyPr/>
        <a:lstStyle/>
        <a:p>
          <a:r>
            <a:rPr lang="en-US" dirty="0" smtClean="0"/>
            <a:t>Pros</a:t>
          </a:r>
          <a:endParaRPr lang="en-US" dirty="0"/>
        </a:p>
      </dgm:t>
    </dgm:pt>
    <dgm:pt modelId="{0D9970A5-E17C-5548-B8D8-816812726109}" type="parTrans" cxnId="{54259EA8-0E42-2442-80C7-7D1B5F7BFE09}">
      <dgm:prSet/>
      <dgm:spPr/>
      <dgm:t>
        <a:bodyPr/>
        <a:lstStyle/>
        <a:p>
          <a:endParaRPr lang="en-US"/>
        </a:p>
      </dgm:t>
    </dgm:pt>
    <dgm:pt modelId="{CCBD5FF7-EBB0-F946-9B3A-539B479E5090}" type="sibTrans" cxnId="{54259EA8-0E42-2442-80C7-7D1B5F7BFE09}">
      <dgm:prSet/>
      <dgm:spPr/>
      <dgm:t>
        <a:bodyPr/>
        <a:lstStyle/>
        <a:p>
          <a:endParaRPr lang="en-US"/>
        </a:p>
      </dgm:t>
    </dgm:pt>
    <dgm:pt modelId="{DA30EC22-407A-D54C-8D57-1D30B2F697F6}">
      <dgm:prSet phldrT="[Text]"/>
      <dgm:spPr/>
      <dgm:t>
        <a:bodyPr/>
        <a:lstStyle/>
        <a:p>
          <a:r>
            <a:rPr lang="en-US" dirty="0" smtClean="0"/>
            <a:t>Good for large areas</a:t>
          </a:r>
          <a:endParaRPr lang="en-US" dirty="0"/>
        </a:p>
      </dgm:t>
    </dgm:pt>
    <dgm:pt modelId="{4AEF4ED7-7343-E14A-A22A-564CEB8F89B5}" type="parTrans" cxnId="{C9C8490A-1F97-954E-9817-4C2579E4B921}">
      <dgm:prSet/>
      <dgm:spPr/>
      <dgm:t>
        <a:bodyPr/>
        <a:lstStyle/>
        <a:p>
          <a:endParaRPr lang="en-US"/>
        </a:p>
      </dgm:t>
    </dgm:pt>
    <dgm:pt modelId="{8506B250-61B0-B54E-AC7A-2E00390FE5F0}" type="sibTrans" cxnId="{C9C8490A-1F97-954E-9817-4C2579E4B921}">
      <dgm:prSet/>
      <dgm:spPr/>
      <dgm:t>
        <a:bodyPr/>
        <a:lstStyle/>
        <a:p>
          <a:endParaRPr lang="en-US"/>
        </a:p>
      </dgm:t>
    </dgm:pt>
    <dgm:pt modelId="{B22791E4-E80B-0740-8672-D4EC4D0AEAC8}">
      <dgm:prSet phldrT="[Text]"/>
      <dgm:spPr/>
      <dgm:t>
        <a:bodyPr/>
        <a:lstStyle/>
        <a:p>
          <a:r>
            <a:rPr lang="en-US" dirty="0" smtClean="0"/>
            <a:t>Avoids centralizing power</a:t>
          </a:r>
          <a:endParaRPr lang="en-US" dirty="0"/>
        </a:p>
      </dgm:t>
    </dgm:pt>
    <dgm:pt modelId="{9772F476-CD0A-D14D-94FC-748C4D2E2659}" type="parTrans" cxnId="{1DF297A8-7FC3-E54D-81D5-BA0D7E935D80}">
      <dgm:prSet/>
      <dgm:spPr/>
      <dgm:t>
        <a:bodyPr/>
        <a:lstStyle/>
        <a:p>
          <a:endParaRPr lang="en-US"/>
        </a:p>
      </dgm:t>
    </dgm:pt>
    <dgm:pt modelId="{9A35C418-3A4B-9946-BC87-AAF4593083F3}" type="sibTrans" cxnId="{1DF297A8-7FC3-E54D-81D5-BA0D7E935D80}">
      <dgm:prSet/>
      <dgm:spPr/>
      <dgm:t>
        <a:bodyPr/>
        <a:lstStyle/>
        <a:p>
          <a:endParaRPr lang="en-US"/>
        </a:p>
      </dgm:t>
    </dgm:pt>
    <dgm:pt modelId="{74C3EE9D-38DE-CE46-9DBA-7A359E4FB057}">
      <dgm:prSet phldrT="[Text]"/>
      <dgm:spPr/>
      <dgm:t>
        <a:bodyPr/>
        <a:lstStyle/>
        <a:p>
          <a:r>
            <a:rPr lang="en-US" dirty="0" smtClean="0"/>
            <a:t>Cons</a:t>
          </a:r>
          <a:endParaRPr lang="en-US" dirty="0"/>
        </a:p>
      </dgm:t>
    </dgm:pt>
    <dgm:pt modelId="{4E0D44E6-8C0B-2849-A29A-304C6B2A578E}" type="parTrans" cxnId="{9A6DF1C1-CDAA-B949-90D7-B3EAFC8B5A05}">
      <dgm:prSet/>
      <dgm:spPr/>
      <dgm:t>
        <a:bodyPr/>
        <a:lstStyle/>
        <a:p>
          <a:endParaRPr lang="en-US"/>
        </a:p>
      </dgm:t>
    </dgm:pt>
    <dgm:pt modelId="{2014259B-48E3-8A41-B6B7-9068ECA046CE}" type="sibTrans" cxnId="{9A6DF1C1-CDAA-B949-90D7-B3EAFC8B5A05}">
      <dgm:prSet/>
      <dgm:spPr/>
      <dgm:t>
        <a:bodyPr/>
        <a:lstStyle/>
        <a:p>
          <a:endParaRPr lang="en-US"/>
        </a:p>
      </dgm:t>
    </dgm:pt>
    <dgm:pt modelId="{55D10551-0030-BF4E-82CE-EA8A19541708}">
      <dgm:prSet phldrT="[Text]"/>
      <dgm:spPr/>
      <dgm:t>
        <a:bodyPr/>
        <a:lstStyle/>
        <a:p>
          <a:r>
            <a:rPr lang="en-US" dirty="0" smtClean="0"/>
            <a:t>Inflexibility in written constitutions</a:t>
          </a:r>
          <a:endParaRPr lang="en-US" dirty="0"/>
        </a:p>
      </dgm:t>
    </dgm:pt>
    <dgm:pt modelId="{80ECA2B1-8EA0-034B-9CAB-D8BB6E690949}" type="parTrans" cxnId="{67804F10-D273-4440-B2D3-B72A6D27951B}">
      <dgm:prSet/>
      <dgm:spPr/>
      <dgm:t>
        <a:bodyPr/>
        <a:lstStyle/>
        <a:p>
          <a:endParaRPr lang="en-US"/>
        </a:p>
      </dgm:t>
    </dgm:pt>
    <dgm:pt modelId="{DA4264D6-DD87-F34B-99EA-9BAE69E6EC61}" type="sibTrans" cxnId="{67804F10-D273-4440-B2D3-B72A6D27951B}">
      <dgm:prSet/>
      <dgm:spPr/>
      <dgm:t>
        <a:bodyPr/>
        <a:lstStyle/>
        <a:p>
          <a:endParaRPr lang="en-US"/>
        </a:p>
      </dgm:t>
    </dgm:pt>
    <dgm:pt modelId="{21C6312D-43C4-F040-8F75-1C9A0EB7B136}">
      <dgm:prSet phldrT="[Text]"/>
      <dgm:spPr/>
      <dgm:t>
        <a:bodyPr/>
        <a:lstStyle/>
        <a:p>
          <a:r>
            <a:rPr lang="en-US" dirty="0" smtClean="0"/>
            <a:t>Complex (many levels to deal with)</a:t>
          </a:r>
          <a:endParaRPr lang="en-US" dirty="0"/>
        </a:p>
      </dgm:t>
    </dgm:pt>
    <dgm:pt modelId="{2A21FD91-0343-B448-80BE-EDD014471DDF}" type="parTrans" cxnId="{27B36B06-576E-6243-8423-7D5123614E7D}">
      <dgm:prSet/>
      <dgm:spPr/>
      <dgm:t>
        <a:bodyPr/>
        <a:lstStyle/>
        <a:p>
          <a:endParaRPr lang="en-US"/>
        </a:p>
      </dgm:t>
    </dgm:pt>
    <dgm:pt modelId="{3021811B-C7ED-FA48-9FCD-528E15F0C1BE}" type="sibTrans" cxnId="{27B36B06-576E-6243-8423-7D5123614E7D}">
      <dgm:prSet/>
      <dgm:spPr/>
      <dgm:t>
        <a:bodyPr/>
        <a:lstStyle/>
        <a:p>
          <a:endParaRPr lang="en-US"/>
        </a:p>
      </dgm:t>
    </dgm:pt>
    <dgm:pt modelId="{E9BC186D-84A6-6B4B-BB51-C7A3CD8D2A0B}">
      <dgm:prSet phldrT="[Text]"/>
      <dgm:spPr/>
      <dgm:t>
        <a:bodyPr/>
        <a:lstStyle/>
        <a:p>
          <a:r>
            <a:rPr lang="en-US" dirty="0" smtClean="0"/>
            <a:t>Accommodated existing state governments</a:t>
          </a:r>
          <a:endParaRPr lang="en-US" dirty="0"/>
        </a:p>
      </dgm:t>
    </dgm:pt>
    <dgm:pt modelId="{8F40D531-1822-1A41-A697-FB9C5F1CA7F1}" type="parTrans" cxnId="{A6F34944-6558-4841-A397-3002845CDEA7}">
      <dgm:prSet/>
      <dgm:spPr/>
      <dgm:t>
        <a:bodyPr/>
        <a:lstStyle/>
        <a:p>
          <a:endParaRPr lang="en-US"/>
        </a:p>
      </dgm:t>
    </dgm:pt>
    <dgm:pt modelId="{F18D21B7-CFE8-8B42-93D6-279B734D61B7}" type="sibTrans" cxnId="{A6F34944-6558-4841-A397-3002845CDEA7}">
      <dgm:prSet/>
      <dgm:spPr/>
      <dgm:t>
        <a:bodyPr/>
        <a:lstStyle/>
        <a:p>
          <a:endParaRPr lang="en-US"/>
        </a:p>
      </dgm:t>
    </dgm:pt>
    <dgm:pt modelId="{F4C78613-0A53-8C48-9D11-D0734404DD2E}">
      <dgm:prSet phldrT="[Text]"/>
      <dgm:spPr/>
      <dgm:t>
        <a:bodyPr/>
        <a:lstStyle/>
        <a:p>
          <a:r>
            <a:rPr lang="en-US" dirty="0" smtClean="0"/>
            <a:t>Training ground</a:t>
          </a:r>
          <a:endParaRPr lang="en-US" dirty="0"/>
        </a:p>
      </dgm:t>
    </dgm:pt>
    <dgm:pt modelId="{FB8BB268-2584-2543-911C-7E94423D1153}" type="parTrans" cxnId="{4321FDEA-4CC7-C74A-99A8-5281FFA170CA}">
      <dgm:prSet/>
      <dgm:spPr/>
      <dgm:t>
        <a:bodyPr/>
        <a:lstStyle/>
        <a:p>
          <a:endParaRPr lang="en-US"/>
        </a:p>
      </dgm:t>
    </dgm:pt>
    <dgm:pt modelId="{BAA3D8F5-A6EF-AF4A-A4C8-CEDACFFBB36F}" type="sibTrans" cxnId="{4321FDEA-4CC7-C74A-99A8-5281FFA170CA}">
      <dgm:prSet/>
      <dgm:spPr/>
      <dgm:t>
        <a:bodyPr/>
        <a:lstStyle/>
        <a:p>
          <a:endParaRPr lang="en-US"/>
        </a:p>
      </dgm:t>
    </dgm:pt>
    <dgm:pt modelId="{4F38F1B2-5A09-244D-9D3A-471BBE3EA211}">
      <dgm:prSet phldrT="[Text]"/>
      <dgm:spPr/>
      <dgm:t>
        <a:bodyPr/>
        <a:lstStyle/>
        <a:p>
          <a:r>
            <a:rPr lang="en-US" dirty="0" smtClean="0"/>
            <a:t>Gov. close to people</a:t>
          </a:r>
          <a:endParaRPr lang="en-US" dirty="0"/>
        </a:p>
      </dgm:t>
    </dgm:pt>
    <dgm:pt modelId="{7BB66702-A782-5549-9473-F18426FE5E60}" type="parTrans" cxnId="{9DE5D1A7-BE50-654E-8F93-7B5CE2468634}">
      <dgm:prSet/>
      <dgm:spPr/>
      <dgm:t>
        <a:bodyPr/>
        <a:lstStyle/>
        <a:p>
          <a:endParaRPr lang="en-US"/>
        </a:p>
      </dgm:t>
    </dgm:pt>
    <dgm:pt modelId="{D0959FCD-08EC-114F-8F4E-7E89138F78BA}" type="sibTrans" cxnId="{9DE5D1A7-BE50-654E-8F93-7B5CE2468634}">
      <dgm:prSet/>
      <dgm:spPr/>
      <dgm:t>
        <a:bodyPr/>
        <a:lstStyle/>
        <a:p>
          <a:endParaRPr lang="en-US"/>
        </a:p>
      </dgm:t>
    </dgm:pt>
    <dgm:pt modelId="{32E12C13-FBE4-9945-B3D9-856E51CFA294}">
      <dgm:prSet phldrT="[Text]"/>
      <dgm:spPr/>
      <dgm:t>
        <a:bodyPr/>
        <a:lstStyle/>
        <a:p>
          <a:r>
            <a:rPr lang="en-US" dirty="0" smtClean="0"/>
            <a:t>Duplication of offices and functions</a:t>
          </a:r>
          <a:endParaRPr lang="en-US" dirty="0"/>
        </a:p>
      </dgm:t>
    </dgm:pt>
    <dgm:pt modelId="{29F7E028-51DD-4E4E-AC89-57F6A01D17D2}" type="parTrans" cxnId="{A92044A1-54A4-0441-9481-35677F0884C2}">
      <dgm:prSet/>
      <dgm:spPr/>
      <dgm:t>
        <a:bodyPr/>
        <a:lstStyle/>
        <a:p>
          <a:endParaRPr lang="en-US"/>
        </a:p>
      </dgm:t>
    </dgm:pt>
    <dgm:pt modelId="{3F605843-C55B-2C45-B002-BD6E1DBBCB76}" type="sibTrans" cxnId="{A92044A1-54A4-0441-9481-35677F0884C2}">
      <dgm:prSet/>
      <dgm:spPr/>
      <dgm:t>
        <a:bodyPr/>
        <a:lstStyle/>
        <a:p>
          <a:endParaRPr lang="en-US"/>
        </a:p>
      </dgm:t>
    </dgm:pt>
    <dgm:pt modelId="{C7EDA69D-356D-7F47-A8A3-A3278E9C3954}">
      <dgm:prSet phldrT="[Text]"/>
      <dgm:spPr/>
      <dgm:t>
        <a:bodyPr/>
        <a:lstStyle/>
        <a:p>
          <a:r>
            <a:rPr lang="en-US" dirty="0" smtClean="0"/>
            <a:t>Conflicts of authority may arise</a:t>
          </a:r>
          <a:endParaRPr lang="en-US" dirty="0"/>
        </a:p>
      </dgm:t>
    </dgm:pt>
    <dgm:pt modelId="{07014D23-D0D1-CD4A-AF9F-74618B059719}" type="parTrans" cxnId="{EDB9B4D3-E265-0A4A-BB78-155E4B6A51C6}">
      <dgm:prSet/>
      <dgm:spPr/>
      <dgm:t>
        <a:bodyPr/>
        <a:lstStyle/>
        <a:p>
          <a:endParaRPr lang="en-US"/>
        </a:p>
      </dgm:t>
    </dgm:pt>
    <dgm:pt modelId="{5D023E33-2FB8-D942-9CCC-F50152122977}" type="sibTrans" cxnId="{EDB9B4D3-E265-0A4A-BB78-155E4B6A51C6}">
      <dgm:prSet/>
      <dgm:spPr/>
      <dgm:t>
        <a:bodyPr/>
        <a:lstStyle/>
        <a:p>
          <a:endParaRPr lang="en-US"/>
        </a:p>
      </dgm:t>
    </dgm:pt>
    <dgm:pt modelId="{B708A3AB-575B-EB41-BEFC-560983D581B4}" type="pres">
      <dgm:prSet presAssocID="{5E2C87EB-2256-F848-BF35-50B4D1829492}" presName="Name0" presStyleCnt="0">
        <dgm:presLayoutVars>
          <dgm:dir/>
          <dgm:animLvl val="lvl"/>
          <dgm:resizeHandles val="exact"/>
        </dgm:presLayoutVars>
      </dgm:prSet>
      <dgm:spPr/>
    </dgm:pt>
    <dgm:pt modelId="{AB5639BE-4958-6940-892E-34C29D13AD35}" type="pres">
      <dgm:prSet presAssocID="{2ED82813-C368-2B41-9262-5BC51681D926}" presName="composite" presStyleCnt="0"/>
      <dgm:spPr/>
    </dgm:pt>
    <dgm:pt modelId="{47BF42B3-52B4-2D42-A281-F28D82BFFE7D}" type="pres">
      <dgm:prSet presAssocID="{2ED82813-C368-2B41-9262-5BC51681D926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</dgm:pt>
    <dgm:pt modelId="{0A24B04D-9417-4B49-B88A-95A56E637AEA}" type="pres">
      <dgm:prSet presAssocID="{2ED82813-C368-2B41-9262-5BC51681D926}" presName="desTx" presStyleLbl="alignAccFollowNode1" presStyleIdx="0" presStyleCnt="2" custLinFactNeighborY="75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812B0CC-ED9C-4745-8520-384A7FEE974C}" type="pres">
      <dgm:prSet presAssocID="{CCBD5FF7-EBB0-F946-9B3A-539B479E5090}" presName="space" presStyleCnt="0"/>
      <dgm:spPr/>
    </dgm:pt>
    <dgm:pt modelId="{E86934E5-0933-3B4B-A48C-1DAFB148580F}" type="pres">
      <dgm:prSet presAssocID="{74C3EE9D-38DE-CE46-9DBA-7A359E4FB057}" presName="composite" presStyleCnt="0"/>
      <dgm:spPr/>
    </dgm:pt>
    <dgm:pt modelId="{1F9B470B-0CC6-C548-BC42-4EE11ED038FB}" type="pres">
      <dgm:prSet presAssocID="{74C3EE9D-38DE-CE46-9DBA-7A359E4FB057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</dgm:pt>
    <dgm:pt modelId="{E73BD2AF-23B2-A54C-9B10-EAE497704CEF}" type="pres">
      <dgm:prSet presAssocID="{74C3EE9D-38DE-CE46-9DBA-7A359E4FB057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FBC0BB9-4A73-CB46-90B9-AAEA26F18526}" type="presOf" srcId="{2ED82813-C368-2B41-9262-5BC51681D926}" destId="{47BF42B3-52B4-2D42-A281-F28D82BFFE7D}" srcOrd="0" destOrd="0" presId="urn:microsoft.com/office/officeart/2005/8/layout/hList1"/>
    <dgm:cxn modelId="{BF4B5CC0-24A1-0F48-807C-9A6ABE4C8C9E}" type="presOf" srcId="{F4C78613-0A53-8C48-9D11-D0734404DD2E}" destId="{0A24B04D-9417-4B49-B88A-95A56E637AEA}" srcOrd="0" destOrd="3" presId="urn:microsoft.com/office/officeart/2005/8/layout/hList1"/>
    <dgm:cxn modelId="{67804F10-D273-4440-B2D3-B72A6D27951B}" srcId="{74C3EE9D-38DE-CE46-9DBA-7A359E4FB057}" destId="{55D10551-0030-BF4E-82CE-EA8A19541708}" srcOrd="0" destOrd="0" parTransId="{80ECA2B1-8EA0-034B-9CAB-D8BB6E690949}" sibTransId="{DA4264D6-DD87-F34B-99EA-9BAE69E6EC61}"/>
    <dgm:cxn modelId="{9A6DF1C1-CDAA-B949-90D7-B3EAFC8B5A05}" srcId="{5E2C87EB-2256-F848-BF35-50B4D1829492}" destId="{74C3EE9D-38DE-CE46-9DBA-7A359E4FB057}" srcOrd="1" destOrd="0" parTransId="{4E0D44E6-8C0B-2849-A29A-304C6B2A578E}" sibTransId="{2014259B-48E3-8A41-B6B7-9068ECA046CE}"/>
    <dgm:cxn modelId="{27B36B06-576E-6243-8423-7D5123614E7D}" srcId="{74C3EE9D-38DE-CE46-9DBA-7A359E4FB057}" destId="{21C6312D-43C4-F040-8F75-1C9A0EB7B136}" srcOrd="1" destOrd="0" parTransId="{2A21FD91-0343-B448-80BE-EDD014471DDF}" sibTransId="{3021811B-C7ED-FA48-9FCD-528E15F0C1BE}"/>
    <dgm:cxn modelId="{3EF7A15E-A552-8043-91BE-6FD6E0B0DCBE}" type="presOf" srcId="{55D10551-0030-BF4E-82CE-EA8A19541708}" destId="{E73BD2AF-23B2-A54C-9B10-EAE497704CEF}" srcOrd="0" destOrd="0" presId="urn:microsoft.com/office/officeart/2005/8/layout/hList1"/>
    <dgm:cxn modelId="{69C38E1B-09BC-754E-A529-68200BDB3A24}" type="presOf" srcId="{5E2C87EB-2256-F848-BF35-50B4D1829492}" destId="{B708A3AB-575B-EB41-BEFC-560983D581B4}" srcOrd="0" destOrd="0" presId="urn:microsoft.com/office/officeart/2005/8/layout/hList1"/>
    <dgm:cxn modelId="{A6F34944-6558-4841-A397-3002845CDEA7}" srcId="{2ED82813-C368-2B41-9262-5BC51681D926}" destId="{E9BC186D-84A6-6B4B-BB51-C7A3CD8D2A0B}" srcOrd="2" destOrd="0" parTransId="{8F40D531-1822-1A41-A697-FB9C5F1CA7F1}" sibTransId="{F18D21B7-CFE8-8B42-93D6-279B734D61B7}"/>
    <dgm:cxn modelId="{86CD4390-77A2-2C4E-8E53-D997FA9C6193}" type="presOf" srcId="{74C3EE9D-38DE-CE46-9DBA-7A359E4FB057}" destId="{1F9B470B-0CC6-C548-BC42-4EE11ED038FB}" srcOrd="0" destOrd="0" presId="urn:microsoft.com/office/officeart/2005/8/layout/hList1"/>
    <dgm:cxn modelId="{A92044A1-54A4-0441-9481-35677F0884C2}" srcId="{74C3EE9D-38DE-CE46-9DBA-7A359E4FB057}" destId="{32E12C13-FBE4-9945-B3D9-856E51CFA294}" srcOrd="2" destOrd="0" parTransId="{29F7E028-51DD-4E4E-AC89-57F6A01D17D2}" sibTransId="{3F605843-C55B-2C45-B002-BD6E1DBBCB76}"/>
    <dgm:cxn modelId="{9DE5D1A7-BE50-654E-8F93-7B5CE2468634}" srcId="{2ED82813-C368-2B41-9262-5BC51681D926}" destId="{4F38F1B2-5A09-244D-9D3A-471BBE3EA211}" srcOrd="4" destOrd="0" parTransId="{7BB66702-A782-5549-9473-F18426FE5E60}" sibTransId="{D0959FCD-08EC-114F-8F4E-7E89138F78BA}"/>
    <dgm:cxn modelId="{3A124593-40EC-6941-BD83-39F3ACD42774}" type="presOf" srcId="{DA30EC22-407A-D54C-8D57-1D30B2F697F6}" destId="{0A24B04D-9417-4B49-B88A-95A56E637AEA}" srcOrd="0" destOrd="0" presId="urn:microsoft.com/office/officeart/2005/8/layout/hList1"/>
    <dgm:cxn modelId="{4321FDEA-4CC7-C74A-99A8-5281FFA170CA}" srcId="{2ED82813-C368-2B41-9262-5BC51681D926}" destId="{F4C78613-0A53-8C48-9D11-D0734404DD2E}" srcOrd="3" destOrd="0" parTransId="{FB8BB268-2584-2543-911C-7E94423D1153}" sibTransId="{BAA3D8F5-A6EF-AF4A-A4C8-CEDACFFBB36F}"/>
    <dgm:cxn modelId="{68AF68AA-409F-FC4B-B2C7-8B22F945B45C}" type="presOf" srcId="{B22791E4-E80B-0740-8672-D4EC4D0AEAC8}" destId="{0A24B04D-9417-4B49-B88A-95A56E637AEA}" srcOrd="0" destOrd="1" presId="urn:microsoft.com/office/officeart/2005/8/layout/hList1"/>
    <dgm:cxn modelId="{2FC419CB-9F40-0340-AE74-A07369A25B9E}" type="presOf" srcId="{4F38F1B2-5A09-244D-9D3A-471BBE3EA211}" destId="{0A24B04D-9417-4B49-B88A-95A56E637AEA}" srcOrd="0" destOrd="4" presId="urn:microsoft.com/office/officeart/2005/8/layout/hList1"/>
    <dgm:cxn modelId="{66BC032B-D67B-1E4B-915A-290E1E52A5A6}" type="presOf" srcId="{21C6312D-43C4-F040-8F75-1C9A0EB7B136}" destId="{E73BD2AF-23B2-A54C-9B10-EAE497704CEF}" srcOrd="0" destOrd="1" presId="urn:microsoft.com/office/officeart/2005/8/layout/hList1"/>
    <dgm:cxn modelId="{9B7BE0B3-F8BC-8A41-BCEC-07F432D38B0E}" type="presOf" srcId="{32E12C13-FBE4-9945-B3D9-856E51CFA294}" destId="{E73BD2AF-23B2-A54C-9B10-EAE497704CEF}" srcOrd="0" destOrd="2" presId="urn:microsoft.com/office/officeart/2005/8/layout/hList1"/>
    <dgm:cxn modelId="{9D415A8E-8CF8-D545-9CD6-1CEE213CF670}" type="presOf" srcId="{C7EDA69D-356D-7F47-A8A3-A3278E9C3954}" destId="{E73BD2AF-23B2-A54C-9B10-EAE497704CEF}" srcOrd="0" destOrd="3" presId="urn:microsoft.com/office/officeart/2005/8/layout/hList1"/>
    <dgm:cxn modelId="{EDB9B4D3-E265-0A4A-BB78-155E4B6A51C6}" srcId="{74C3EE9D-38DE-CE46-9DBA-7A359E4FB057}" destId="{C7EDA69D-356D-7F47-A8A3-A3278E9C3954}" srcOrd="3" destOrd="0" parTransId="{07014D23-D0D1-CD4A-AF9F-74618B059719}" sibTransId="{5D023E33-2FB8-D942-9CCC-F50152122977}"/>
    <dgm:cxn modelId="{CB750D7A-D3AB-D944-8F30-2A930C2213EA}" type="presOf" srcId="{E9BC186D-84A6-6B4B-BB51-C7A3CD8D2A0B}" destId="{0A24B04D-9417-4B49-B88A-95A56E637AEA}" srcOrd="0" destOrd="2" presId="urn:microsoft.com/office/officeart/2005/8/layout/hList1"/>
    <dgm:cxn modelId="{54259EA8-0E42-2442-80C7-7D1B5F7BFE09}" srcId="{5E2C87EB-2256-F848-BF35-50B4D1829492}" destId="{2ED82813-C368-2B41-9262-5BC51681D926}" srcOrd="0" destOrd="0" parTransId="{0D9970A5-E17C-5548-B8D8-816812726109}" sibTransId="{CCBD5FF7-EBB0-F946-9B3A-539B479E5090}"/>
    <dgm:cxn modelId="{1DF297A8-7FC3-E54D-81D5-BA0D7E935D80}" srcId="{2ED82813-C368-2B41-9262-5BC51681D926}" destId="{B22791E4-E80B-0740-8672-D4EC4D0AEAC8}" srcOrd="1" destOrd="0" parTransId="{9772F476-CD0A-D14D-94FC-748C4D2E2659}" sibTransId="{9A35C418-3A4B-9946-BC87-AAF4593083F3}"/>
    <dgm:cxn modelId="{C9C8490A-1F97-954E-9817-4C2579E4B921}" srcId="{2ED82813-C368-2B41-9262-5BC51681D926}" destId="{DA30EC22-407A-D54C-8D57-1D30B2F697F6}" srcOrd="0" destOrd="0" parTransId="{4AEF4ED7-7343-E14A-A22A-564CEB8F89B5}" sibTransId="{8506B250-61B0-B54E-AC7A-2E00390FE5F0}"/>
    <dgm:cxn modelId="{6F30ABAF-DFE0-0F43-8778-E479B99E0A22}" type="presParOf" srcId="{B708A3AB-575B-EB41-BEFC-560983D581B4}" destId="{AB5639BE-4958-6940-892E-34C29D13AD35}" srcOrd="0" destOrd="0" presId="urn:microsoft.com/office/officeart/2005/8/layout/hList1"/>
    <dgm:cxn modelId="{98C52549-4B28-AB4C-97E1-69420CF81671}" type="presParOf" srcId="{AB5639BE-4958-6940-892E-34C29D13AD35}" destId="{47BF42B3-52B4-2D42-A281-F28D82BFFE7D}" srcOrd="0" destOrd="0" presId="urn:microsoft.com/office/officeart/2005/8/layout/hList1"/>
    <dgm:cxn modelId="{58C623B4-AB86-B546-AE14-1F7545576148}" type="presParOf" srcId="{AB5639BE-4958-6940-892E-34C29D13AD35}" destId="{0A24B04D-9417-4B49-B88A-95A56E637AEA}" srcOrd="1" destOrd="0" presId="urn:microsoft.com/office/officeart/2005/8/layout/hList1"/>
    <dgm:cxn modelId="{205375C1-8B67-CB4E-A2EC-B1E79FA7264C}" type="presParOf" srcId="{B708A3AB-575B-EB41-BEFC-560983D581B4}" destId="{A812B0CC-ED9C-4745-8520-384A7FEE974C}" srcOrd="1" destOrd="0" presId="urn:microsoft.com/office/officeart/2005/8/layout/hList1"/>
    <dgm:cxn modelId="{AECAE282-AA5E-5741-8A1F-78325DAB660C}" type="presParOf" srcId="{B708A3AB-575B-EB41-BEFC-560983D581B4}" destId="{E86934E5-0933-3B4B-A48C-1DAFB148580F}" srcOrd="2" destOrd="0" presId="urn:microsoft.com/office/officeart/2005/8/layout/hList1"/>
    <dgm:cxn modelId="{2C2AC35B-18AE-2D48-97D4-D29580EDD746}" type="presParOf" srcId="{E86934E5-0933-3B4B-A48C-1DAFB148580F}" destId="{1F9B470B-0CC6-C548-BC42-4EE11ED038FB}" srcOrd="0" destOrd="0" presId="urn:microsoft.com/office/officeart/2005/8/layout/hList1"/>
    <dgm:cxn modelId="{6037CD47-3BD1-8745-AFE1-8760E150E646}" type="presParOf" srcId="{E86934E5-0933-3B4B-A48C-1DAFB148580F}" destId="{E73BD2AF-23B2-A54C-9B10-EAE497704CEF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E940D1D-6919-E34C-BA79-9B575FC26DDD}" type="doc">
      <dgm:prSet loTypeId="urn:microsoft.com/office/officeart/2005/8/layout/h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94FB063-9E55-7449-968F-1994ECBA454A}">
      <dgm:prSet phldrT="[Text]"/>
      <dgm:spPr/>
      <dgm:t>
        <a:bodyPr/>
        <a:lstStyle/>
        <a:p>
          <a:r>
            <a:rPr lang="en-US" dirty="0" smtClean="0"/>
            <a:t>Dual</a:t>
          </a:r>
          <a:endParaRPr lang="en-US" dirty="0"/>
        </a:p>
      </dgm:t>
    </dgm:pt>
    <dgm:pt modelId="{B82DC978-D68B-F74A-A448-DB31937BDB53}" type="parTrans" cxnId="{F6B65A83-B5C2-2D41-AA9E-FC12F19DD640}">
      <dgm:prSet/>
      <dgm:spPr/>
      <dgm:t>
        <a:bodyPr/>
        <a:lstStyle/>
        <a:p>
          <a:endParaRPr lang="en-US"/>
        </a:p>
      </dgm:t>
    </dgm:pt>
    <dgm:pt modelId="{2E4CC608-7DD5-364E-B679-7FDED9F277F0}" type="sibTrans" cxnId="{F6B65A83-B5C2-2D41-AA9E-FC12F19DD640}">
      <dgm:prSet/>
      <dgm:spPr/>
      <dgm:t>
        <a:bodyPr/>
        <a:lstStyle/>
        <a:p>
          <a:endParaRPr lang="en-US"/>
        </a:p>
      </dgm:t>
    </dgm:pt>
    <dgm:pt modelId="{284D1E76-DE31-A440-9EED-31267A785C0A}">
      <dgm:prSet phldrT="[Text]"/>
      <dgm:spPr/>
      <dgm:t>
        <a:bodyPr/>
        <a:lstStyle/>
        <a:p>
          <a:r>
            <a:rPr lang="en-US" dirty="0" smtClean="0"/>
            <a:t>Layer Cake</a:t>
          </a:r>
          <a:endParaRPr lang="en-US" dirty="0"/>
        </a:p>
      </dgm:t>
    </dgm:pt>
    <dgm:pt modelId="{E2D58637-0B7A-2543-9F65-7B508F27A478}" type="parTrans" cxnId="{E8550C77-B0E2-2742-BCE9-74240BAFEEED}">
      <dgm:prSet/>
      <dgm:spPr/>
      <dgm:t>
        <a:bodyPr/>
        <a:lstStyle/>
        <a:p>
          <a:endParaRPr lang="en-US"/>
        </a:p>
      </dgm:t>
    </dgm:pt>
    <dgm:pt modelId="{A8833B75-B04B-6B4A-9A6F-E6742C510320}" type="sibTrans" cxnId="{E8550C77-B0E2-2742-BCE9-74240BAFEEED}">
      <dgm:prSet/>
      <dgm:spPr/>
      <dgm:t>
        <a:bodyPr/>
        <a:lstStyle/>
        <a:p>
          <a:endParaRPr lang="en-US"/>
        </a:p>
      </dgm:t>
    </dgm:pt>
    <dgm:pt modelId="{C14A22E9-4F98-2A49-8654-62AD20320500}">
      <dgm:prSet phldrT="[Text]"/>
      <dgm:spPr/>
      <dgm:t>
        <a:bodyPr/>
        <a:lstStyle/>
        <a:p>
          <a:r>
            <a:rPr lang="en-US" dirty="0" smtClean="0"/>
            <a:t>Each have corners, stay in those corners</a:t>
          </a:r>
          <a:endParaRPr lang="en-US" dirty="0"/>
        </a:p>
      </dgm:t>
    </dgm:pt>
    <dgm:pt modelId="{8D413D48-20C2-A942-9D81-8D9A5B196726}" type="parTrans" cxnId="{819D2A06-E003-DE44-A25A-DCBE3B87DD25}">
      <dgm:prSet/>
      <dgm:spPr/>
      <dgm:t>
        <a:bodyPr/>
        <a:lstStyle/>
        <a:p>
          <a:endParaRPr lang="en-US"/>
        </a:p>
      </dgm:t>
    </dgm:pt>
    <dgm:pt modelId="{BEBA68DE-FAF7-7747-8441-5D551473867E}" type="sibTrans" cxnId="{819D2A06-E003-DE44-A25A-DCBE3B87DD25}">
      <dgm:prSet/>
      <dgm:spPr/>
      <dgm:t>
        <a:bodyPr/>
        <a:lstStyle/>
        <a:p>
          <a:endParaRPr lang="en-US"/>
        </a:p>
      </dgm:t>
    </dgm:pt>
    <dgm:pt modelId="{43E21AD6-3597-7241-A3AF-5B5E4E035D0D}">
      <dgm:prSet phldrT="[Text]"/>
      <dgm:spPr/>
      <dgm:t>
        <a:bodyPr/>
        <a:lstStyle/>
        <a:p>
          <a:r>
            <a:rPr lang="en-US" dirty="0" smtClean="0"/>
            <a:t>Cooperative</a:t>
          </a:r>
          <a:endParaRPr lang="en-US" dirty="0"/>
        </a:p>
      </dgm:t>
    </dgm:pt>
    <dgm:pt modelId="{43CC4F4F-7824-CC4F-BAE1-54B475C77505}" type="parTrans" cxnId="{597E47F9-0D79-594E-ACC7-72776EA6E69E}">
      <dgm:prSet/>
      <dgm:spPr/>
      <dgm:t>
        <a:bodyPr/>
        <a:lstStyle/>
        <a:p>
          <a:endParaRPr lang="en-US"/>
        </a:p>
      </dgm:t>
    </dgm:pt>
    <dgm:pt modelId="{15B8605E-110A-B141-86C0-3E7E4456E5C2}" type="sibTrans" cxnId="{597E47F9-0D79-594E-ACC7-72776EA6E69E}">
      <dgm:prSet/>
      <dgm:spPr/>
      <dgm:t>
        <a:bodyPr/>
        <a:lstStyle/>
        <a:p>
          <a:endParaRPr lang="en-US"/>
        </a:p>
      </dgm:t>
    </dgm:pt>
    <dgm:pt modelId="{56D27137-880F-574B-BF02-CA3FA0CC873F}">
      <dgm:prSet phldrT="[Text]"/>
      <dgm:spPr/>
      <dgm:t>
        <a:bodyPr/>
        <a:lstStyle/>
        <a:p>
          <a:r>
            <a:rPr lang="en-US" dirty="0" smtClean="0"/>
            <a:t>Marble Cake</a:t>
          </a:r>
          <a:endParaRPr lang="en-US" dirty="0"/>
        </a:p>
      </dgm:t>
    </dgm:pt>
    <dgm:pt modelId="{FC61C1D5-8625-0044-B378-E7D343FCE518}" type="parTrans" cxnId="{79094ED0-6CA0-4C41-9D3D-B19D62B76969}">
      <dgm:prSet/>
      <dgm:spPr/>
      <dgm:t>
        <a:bodyPr/>
        <a:lstStyle/>
        <a:p>
          <a:endParaRPr lang="en-US"/>
        </a:p>
      </dgm:t>
    </dgm:pt>
    <dgm:pt modelId="{C945BB48-4AAE-2845-A0AF-FA86491F39B6}" type="sibTrans" cxnId="{79094ED0-6CA0-4C41-9D3D-B19D62B76969}">
      <dgm:prSet/>
      <dgm:spPr/>
      <dgm:t>
        <a:bodyPr/>
        <a:lstStyle/>
        <a:p>
          <a:endParaRPr lang="en-US"/>
        </a:p>
      </dgm:t>
    </dgm:pt>
    <dgm:pt modelId="{9DE89420-06EB-1149-919F-7EC8BD5D5163}">
      <dgm:prSet phldrT="[Text]"/>
      <dgm:spPr/>
      <dgm:t>
        <a:bodyPr/>
        <a:lstStyle/>
        <a:p>
          <a:r>
            <a:rPr lang="en-US" dirty="0" smtClean="0"/>
            <a:t>New</a:t>
          </a:r>
          <a:endParaRPr lang="en-US" dirty="0"/>
        </a:p>
      </dgm:t>
    </dgm:pt>
    <dgm:pt modelId="{F8CF7BB9-D46B-B840-A622-8E2E5B4531C7}" type="parTrans" cxnId="{A281434D-C33A-3548-867C-FE0FE0415DB1}">
      <dgm:prSet/>
      <dgm:spPr/>
      <dgm:t>
        <a:bodyPr/>
        <a:lstStyle/>
        <a:p>
          <a:endParaRPr lang="en-US"/>
        </a:p>
      </dgm:t>
    </dgm:pt>
    <dgm:pt modelId="{7F877206-918D-C840-ACC4-8A7D5ED11CD3}" type="sibTrans" cxnId="{A281434D-C33A-3548-867C-FE0FE0415DB1}">
      <dgm:prSet/>
      <dgm:spPr/>
      <dgm:t>
        <a:bodyPr/>
        <a:lstStyle/>
        <a:p>
          <a:endParaRPr lang="en-US"/>
        </a:p>
      </dgm:t>
    </dgm:pt>
    <dgm:pt modelId="{3C552E32-11F9-3C46-8964-C75E3F5CED86}">
      <dgm:prSet phldrT="[Text]"/>
      <dgm:spPr/>
      <dgm:t>
        <a:bodyPr/>
        <a:lstStyle/>
        <a:p>
          <a:r>
            <a:rPr lang="en-US" dirty="0" smtClean="0"/>
            <a:t>Frosted cake</a:t>
          </a:r>
          <a:endParaRPr lang="en-US" dirty="0"/>
        </a:p>
      </dgm:t>
    </dgm:pt>
    <dgm:pt modelId="{149AB5EC-F0A1-034C-85AA-4E7593079112}" type="parTrans" cxnId="{5EC11A38-051B-8B48-923C-B4A6B6406CEE}">
      <dgm:prSet/>
      <dgm:spPr/>
      <dgm:t>
        <a:bodyPr/>
        <a:lstStyle/>
        <a:p>
          <a:endParaRPr lang="en-US"/>
        </a:p>
      </dgm:t>
    </dgm:pt>
    <dgm:pt modelId="{E783EC24-AD0E-6648-8DEC-7E737647AE1C}" type="sibTrans" cxnId="{5EC11A38-051B-8B48-923C-B4A6B6406CEE}">
      <dgm:prSet/>
      <dgm:spPr/>
      <dgm:t>
        <a:bodyPr/>
        <a:lstStyle/>
        <a:p>
          <a:endParaRPr lang="en-US"/>
        </a:p>
      </dgm:t>
    </dgm:pt>
    <dgm:pt modelId="{C030BDEC-876D-D04D-9511-C7A840459A62}">
      <dgm:prSet phldrT="[Text]"/>
      <dgm:spPr/>
      <dgm:t>
        <a:bodyPr/>
        <a:lstStyle/>
        <a:p>
          <a:r>
            <a:rPr lang="en-US" dirty="0" smtClean="0"/>
            <a:t>Federal government gives money, states decide how to use</a:t>
          </a:r>
          <a:endParaRPr lang="en-US" dirty="0"/>
        </a:p>
      </dgm:t>
    </dgm:pt>
    <dgm:pt modelId="{995679A1-7428-4149-BFF8-B6B01EE6DDA1}" type="parTrans" cxnId="{54641821-6487-5F4D-B6F6-709E5E2F2B44}">
      <dgm:prSet/>
      <dgm:spPr/>
      <dgm:t>
        <a:bodyPr/>
        <a:lstStyle/>
        <a:p>
          <a:endParaRPr lang="en-US"/>
        </a:p>
      </dgm:t>
    </dgm:pt>
    <dgm:pt modelId="{B42F4282-A674-624F-8448-FC9A168FAFAE}" type="sibTrans" cxnId="{54641821-6487-5F4D-B6F6-709E5E2F2B44}">
      <dgm:prSet/>
      <dgm:spPr/>
      <dgm:t>
        <a:bodyPr/>
        <a:lstStyle/>
        <a:p>
          <a:endParaRPr lang="en-US"/>
        </a:p>
      </dgm:t>
    </dgm:pt>
    <dgm:pt modelId="{A514E262-B350-0547-8E87-5EF15EE1A395}">
      <dgm:prSet phldrT="[Text]"/>
      <dgm:spPr/>
      <dgm:t>
        <a:bodyPr/>
        <a:lstStyle/>
        <a:p>
          <a:r>
            <a:rPr lang="en-US" dirty="0" smtClean="0"/>
            <a:t>Work together to implement public assistance programs</a:t>
          </a:r>
          <a:endParaRPr lang="en-US" dirty="0"/>
        </a:p>
      </dgm:t>
    </dgm:pt>
    <dgm:pt modelId="{A7F009AA-BFDE-1C4E-B094-A57B6B00C329}" type="parTrans" cxnId="{D35267CF-C3AF-5945-A2D4-ED39D63A90D8}">
      <dgm:prSet/>
      <dgm:spPr/>
      <dgm:t>
        <a:bodyPr/>
        <a:lstStyle/>
        <a:p>
          <a:endParaRPr lang="en-US"/>
        </a:p>
      </dgm:t>
    </dgm:pt>
    <dgm:pt modelId="{0A367D4F-1BAE-7B40-97CC-CD352B1CF3F2}" type="sibTrans" cxnId="{D35267CF-C3AF-5945-A2D4-ED39D63A90D8}">
      <dgm:prSet/>
      <dgm:spPr/>
      <dgm:t>
        <a:bodyPr/>
        <a:lstStyle/>
        <a:p>
          <a:endParaRPr lang="en-US"/>
        </a:p>
      </dgm:t>
    </dgm:pt>
    <dgm:pt modelId="{6CA8346E-C437-B840-8A07-2056CCF6F126}" type="pres">
      <dgm:prSet presAssocID="{DE940D1D-6919-E34C-BA79-9B575FC26DDD}" presName="Name0" presStyleCnt="0">
        <dgm:presLayoutVars>
          <dgm:dir/>
          <dgm:animLvl val="lvl"/>
          <dgm:resizeHandles val="exact"/>
        </dgm:presLayoutVars>
      </dgm:prSet>
      <dgm:spPr/>
    </dgm:pt>
    <dgm:pt modelId="{59B84E52-8073-0149-A1C2-A8275C628F61}" type="pres">
      <dgm:prSet presAssocID="{B94FB063-9E55-7449-968F-1994ECBA454A}" presName="composite" presStyleCnt="0"/>
      <dgm:spPr/>
    </dgm:pt>
    <dgm:pt modelId="{C5BB20D4-5410-3F45-80FE-B152DF97BADF}" type="pres">
      <dgm:prSet presAssocID="{B94FB063-9E55-7449-968F-1994ECBA454A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2ADE86-83C8-6342-9BFD-96B5D79EEBD0}" type="pres">
      <dgm:prSet presAssocID="{B94FB063-9E55-7449-968F-1994ECBA454A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2F86F9-7AAE-D141-A023-A8FFEC20F440}" type="pres">
      <dgm:prSet presAssocID="{2E4CC608-7DD5-364E-B679-7FDED9F277F0}" presName="space" presStyleCnt="0"/>
      <dgm:spPr/>
    </dgm:pt>
    <dgm:pt modelId="{557253B5-F3B6-C048-865A-E7C9CD14B748}" type="pres">
      <dgm:prSet presAssocID="{43E21AD6-3597-7241-A3AF-5B5E4E035D0D}" presName="composite" presStyleCnt="0"/>
      <dgm:spPr/>
    </dgm:pt>
    <dgm:pt modelId="{5AB2189B-E9BE-4841-A0D8-C52CF42880F1}" type="pres">
      <dgm:prSet presAssocID="{43E21AD6-3597-7241-A3AF-5B5E4E035D0D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59E2B93D-2447-4E42-9ED6-985DE6E31F59}" type="pres">
      <dgm:prSet presAssocID="{43E21AD6-3597-7241-A3AF-5B5E4E035D0D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1498DA-3920-0E46-BAB8-33D0B9B6EBE9}" type="pres">
      <dgm:prSet presAssocID="{15B8605E-110A-B141-86C0-3E7E4456E5C2}" presName="space" presStyleCnt="0"/>
      <dgm:spPr/>
    </dgm:pt>
    <dgm:pt modelId="{2D9B6E4A-C699-F844-AE9D-F2D94765C372}" type="pres">
      <dgm:prSet presAssocID="{9DE89420-06EB-1149-919F-7EC8BD5D5163}" presName="composite" presStyleCnt="0"/>
      <dgm:spPr/>
    </dgm:pt>
    <dgm:pt modelId="{6AA31381-BBAB-B94E-A3DF-5FA570B306F7}" type="pres">
      <dgm:prSet presAssocID="{9DE89420-06EB-1149-919F-7EC8BD5D5163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DAB207D2-F9F8-8641-859B-35F952B73ED7}" type="pres">
      <dgm:prSet presAssocID="{9DE89420-06EB-1149-919F-7EC8BD5D5163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6B65A83-B5C2-2D41-AA9E-FC12F19DD640}" srcId="{DE940D1D-6919-E34C-BA79-9B575FC26DDD}" destId="{B94FB063-9E55-7449-968F-1994ECBA454A}" srcOrd="0" destOrd="0" parTransId="{B82DC978-D68B-F74A-A448-DB31937BDB53}" sibTransId="{2E4CC608-7DD5-364E-B679-7FDED9F277F0}"/>
    <dgm:cxn modelId="{5E6A6B9A-65B8-E841-B20E-2AD543D806AE}" type="presOf" srcId="{B94FB063-9E55-7449-968F-1994ECBA454A}" destId="{C5BB20D4-5410-3F45-80FE-B152DF97BADF}" srcOrd="0" destOrd="0" presId="urn:microsoft.com/office/officeart/2005/8/layout/hList1"/>
    <dgm:cxn modelId="{A281434D-C33A-3548-867C-FE0FE0415DB1}" srcId="{DE940D1D-6919-E34C-BA79-9B575FC26DDD}" destId="{9DE89420-06EB-1149-919F-7EC8BD5D5163}" srcOrd="2" destOrd="0" parTransId="{F8CF7BB9-D46B-B840-A622-8E2E5B4531C7}" sibTransId="{7F877206-918D-C840-ACC4-8A7D5ED11CD3}"/>
    <dgm:cxn modelId="{5EC11A38-051B-8B48-923C-B4A6B6406CEE}" srcId="{9DE89420-06EB-1149-919F-7EC8BD5D5163}" destId="{3C552E32-11F9-3C46-8964-C75E3F5CED86}" srcOrd="0" destOrd="0" parTransId="{149AB5EC-F0A1-034C-85AA-4E7593079112}" sibTransId="{E783EC24-AD0E-6648-8DEC-7E737647AE1C}"/>
    <dgm:cxn modelId="{0DC915EA-4403-0449-B049-8FADD0B437C5}" type="presOf" srcId="{284D1E76-DE31-A440-9EED-31267A785C0A}" destId="{312ADE86-83C8-6342-9BFD-96B5D79EEBD0}" srcOrd="0" destOrd="0" presId="urn:microsoft.com/office/officeart/2005/8/layout/hList1"/>
    <dgm:cxn modelId="{ECE1CB73-9F7B-9A40-B29E-8B22B502DE1F}" type="presOf" srcId="{56D27137-880F-574B-BF02-CA3FA0CC873F}" destId="{59E2B93D-2447-4E42-9ED6-985DE6E31F59}" srcOrd="0" destOrd="0" presId="urn:microsoft.com/office/officeart/2005/8/layout/hList1"/>
    <dgm:cxn modelId="{055907B7-C60E-B54A-88AE-DE6E233D62DC}" type="presOf" srcId="{9DE89420-06EB-1149-919F-7EC8BD5D5163}" destId="{6AA31381-BBAB-B94E-A3DF-5FA570B306F7}" srcOrd="0" destOrd="0" presId="urn:microsoft.com/office/officeart/2005/8/layout/hList1"/>
    <dgm:cxn modelId="{A8F494B6-E782-0041-9AFE-B20872B86B7F}" type="presOf" srcId="{43E21AD6-3597-7241-A3AF-5B5E4E035D0D}" destId="{5AB2189B-E9BE-4841-A0D8-C52CF42880F1}" srcOrd="0" destOrd="0" presId="urn:microsoft.com/office/officeart/2005/8/layout/hList1"/>
    <dgm:cxn modelId="{79094ED0-6CA0-4C41-9D3D-B19D62B76969}" srcId="{43E21AD6-3597-7241-A3AF-5B5E4E035D0D}" destId="{56D27137-880F-574B-BF02-CA3FA0CC873F}" srcOrd="0" destOrd="0" parTransId="{FC61C1D5-8625-0044-B378-E7D343FCE518}" sibTransId="{C945BB48-4AAE-2845-A0AF-FA86491F39B6}"/>
    <dgm:cxn modelId="{3024FAEC-3F06-E040-BAF4-337F524DB956}" type="presOf" srcId="{DE940D1D-6919-E34C-BA79-9B575FC26DDD}" destId="{6CA8346E-C437-B840-8A07-2056CCF6F126}" srcOrd="0" destOrd="0" presId="urn:microsoft.com/office/officeart/2005/8/layout/hList1"/>
    <dgm:cxn modelId="{30D35C8E-DFB0-3F4C-9ED8-228C049F5632}" type="presOf" srcId="{3C552E32-11F9-3C46-8964-C75E3F5CED86}" destId="{DAB207D2-F9F8-8641-859B-35F952B73ED7}" srcOrd="0" destOrd="0" presId="urn:microsoft.com/office/officeart/2005/8/layout/hList1"/>
    <dgm:cxn modelId="{54641821-6487-5F4D-B6F6-709E5E2F2B44}" srcId="{9DE89420-06EB-1149-919F-7EC8BD5D5163}" destId="{C030BDEC-876D-D04D-9511-C7A840459A62}" srcOrd="1" destOrd="0" parTransId="{995679A1-7428-4149-BFF8-B6B01EE6DDA1}" sibTransId="{B42F4282-A674-624F-8448-FC9A168FAFAE}"/>
    <dgm:cxn modelId="{597E47F9-0D79-594E-ACC7-72776EA6E69E}" srcId="{DE940D1D-6919-E34C-BA79-9B575FC26DDD}" destId="{43E21AD6-3597-7241-A3AF-5B5E4E035D0D}" srcOrd="1" destOrd="0" parTransId="{43CC4F4F-7824-CC4F-BAE1-54B475C77505}" sibTransId="{15B8605E-110A-B141-86C0-3E7E4456E5C2}"/>
    <dgm:cxn modelId="{22A6F4C7-138D-B840-8AE6-998B98254B3E}" type="presOf" srcId="{C030BDEC-876D-D04D-9511-C7A840459A62}" destId="{DAB207D2-F9F8-8641-859B-35F952B73ED7}" srcOrd="0" destOrd="1" presId="urn:microsoft.com/office/officeart/2005/8/layout/hList1"/>
    <dgm:cxn modelId="{D35267CF-C3AF-5945-A2D4-ED39D63A90D8}" srcId="{43E21AD6-3597-7241-A3AF-5B5E4E035D0D}" destId="{A514E262-B350-0547-8E87-5EF15EE1A395}" srcOrd="1" destOrd="0" parTransId="{A7F009AA-BFDE-1C4E-B094-A57B6B00C329}" sibTransId="{0A367D4F-1BAE-7B40-97CC-CD352B1CF3F2}"/>
    <dgm:cxn modelId="{819D2A06-E003-DE44-A25A-DCBE3B87DD25}" srcId="{B94FB063-9E55-7449-968F-1994ECBA454A}" destId="{C14A22E9-4F98-2A49-8654-62AD20320500}" srcOrd="1" destOrd="0" parTransId="{8D413D48-20C2-A942-9D81-8D9A5B196726}" sibTransId="{BEBA68DE-FAF7-7747-8441-5D551473867E}"/>
    <dgm:cxn modelId="{E8550C77-B0E2-2742-BCE9-74240BAFEEED}" srcId="{B94FB063-9E55-7449-968F-1994ECBA454A}" destId="{284D1E76-DE31-A440-9EED-31267A785C0A}" srcOrd="0" destOrd="0" parTransId="{E2D58637-0B7A-2543-9F65-7B508F27A478}" sibTransId="{A8833B75-B04B-6B4A-9A6F-E6742C510320}"/>
    <dgm:cxn modelId="{891B53D8-6239-7341-AD40-1583495EDB69}" type="presOf" srcId="{C14A22E9-4F98-2A49-8654-62AD20320500}" destId="{312ADE86-83C8-6342-9BFD-96B5D79EEBD0}" srcOrd="0" destOrd="1" presId="urn:microsoft.com/office/officeart/2005/8/layout/hList1"/>
    <dgm:cxn modelId="{6CFCCC8B-FFDC-E045-B6DE-C77F5D18DC9F}" type="presOf" srcId="{A514E262-B350-0547-8E87-5EF15EE1A395}" destId="{59E2B93D-2447-4E42-9ED6-985DE6E31F59}" srcOrd="0" destOrd="1" presId="urn:microsoft.com/office/officeart/2005/8/layout/hList1"/>
    <dgm:cxn modelId="{20F6BC43-8E2D-FA48-9972-34304FDEF7A5}" type="presParOf" srcId="{6CA8346E-C437-B840-8A07-2056CCF6F126}" destId="{59B84E52-8073-0149-A1C2-A8275C628F61}" srcOrd="0" destOrd="0" presId="urn:microsoft.com/office/officeart/2005/8/layout/hList1"/>
    <dgm:cxn modelId="{75A54EB3-1A21-F64B-9709-6227036FA2B2}" type="presParOf" srcId="{59B84E52-8073-0149-A1C2-A8275C628F61}" destId="{C5BB20D4-5410-3F45-80FE-B152DF97BADF}" srcOrd="0" destOrd="0" presId="urn:microsoft.com/office/officeart/2005/8/layout/hList1"/>
    <dgm:cxn modelId="{4104B62A-5245-074F-9FBB-8E153559368D}" type="presParOf" srcId="{59B84E52-8073-0149-A1C2-A8275C628F61}" destId="{312ADE86-83C8-6342-9BFD-96B5D79EEBD0}" srcOrd="1" destOrd="0" presId="urn:microsoft.com/office/officeart/2005/8/layout/hList1"/>
    <dgm:cxn modelId="{C6447D8F-EE73-C14A-B112-788BC6E4FCB4}" type="presParOf" srcId="{6CA8346E-C437-B840-8A07-2056CCF6F126}" destId="{C82F86F9-7AAE-D141-A023-A8FFEC20F440}" srcOrd="1" destOrd="0" presId="urn:microsoft.com/office/officeart/2005/8/layout/hList1"/>
    <dgm:cxn modelId="{38AB868D-9BCC-D04D-BEFF-8AE10F69AF2F}" type="presParOf" srcId="{6CA8346E-C437-B840-8A07-2056CCF6F126}" destId="{557253B5-F3B6-C048-865A-E7C9CD14B748}" srcOrd="2" destOrd="0" presId="urn:microsoft.com/office/officeart/2005/8/layout/hList1"/>
    <dgm:cxn modelId="{AACEC3B4-917D-F640-A1D5-66E1C10ACA71}" type="presParOf" srcId="{557253B5-F3B6-C048-865A-E7C9CD14B748}" destId="{5AB2189B-E9BE-4841-A0D8-C52CF42880F1}" srcOrd="0" destOrd="0" presId="urn:microsoft.com/office/officeart/2005/8/layout/hList1"/>
    <dgm:cxn modelId="{62735F85-2B84-0943-9093-3F7347D9FBEC}" type="presParOf" srcId="{557253B5-F3B6-C048-865A-E7C9CD14B748}" destId="{59E2B93D-2447-4E42-9ED6-985DE6E31F59}" srcOrd="1" destOrd="0" presId="urn:microsoft.com/office/officeart/2005/8/layout/hList1"/>
    <dgm:cxn modelId="{1A44B806-820C-9243-AB32-840FF8FF000E}" type="presParOf" srcId="{6CA8346E-C437-B840-8A07-2056CCF6F126}" destId="{301498DA-3920-0E46-BAB8-33D0B9B6EBE9}" srcOrd="3" destOrd="0" presId="urn:microsoft.com/office/officeart/2005/8/layout/hList1"/>
    <dgm:cxn modelId="{7323DFB1-0674-024A-9807-B2354A7048F4}" type="presParOf" srcId="{6CA8346E-C437-B840-8A07-2056CCF6F126}" destId="{2D9B6E4A-C699-F844-AE9D-F2D94765C372}" srcOrd="4" destOrd="0" presId="urn:microsoft.com/office/officeart/2005/8/layout/hList1"/>
    <dgm:cxn modelId="{32CCBD11-1956-294F-BBDB-8BE012063335}" type="presParOf" srcId="{2D9B6E4A-C699-F844-AE9D-F2D94765C372}" destId="{6AA31381-BBAB-B94E-A3DF-5FA570B306F7}" srcOrd="0" destOrd="0" presId="urn:microsoft.com/office/officeart/2005/8/layout/hList1"/>
    <dgm:cxn modelId="{8DA038C3-65C7-C04E-9E8C-93CDE86EBFF1}" type="presParOf" srcId="{2D9B6E4A-C699-F844-AE9D-F2D94765C372}" destId="{DAB207D2-F9F8-8641-859B-35F952B73ED7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7BF42B3-52B4-2D42-A281-F28D82BFFE7D}">
      <dsp:nvSpPr>
        <dsp:cNvPr id="0" name=""/>
        <dsp:cNvSpPr/>
      </dsp:nvSpPr>
      <dsp:spPr>
        <a:xfrm>
          <a:off x="44" y="214965"/>
          <a:ext cx="4272855" cy="92160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8000"/>
                <a:satMod val="150000"/>
              </a:schemeClr>
            </a:gs>
            <a:gs pos="72000">
              <a:schemeClr val="accent1">
                <a:hueOff val="0"/>
                <a:satOff val="0"/>
                <a:lumOff val="0"/>
                <a:alphaOff val="0"/>
                <a:tint val="90000"/>
                <a:satMod val="13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0000"/>
                <a:satMod val="15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43137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7584" tIns="130048" rIns="227584" bIns="130048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Pros</a:t>
          </a:r>
          <a:endParaRPr lang="en-US" sz="3200" kern="1200" dirty="0"/>
        </a:p>
      </dsp:txBody>
      <dsp:txXfrm>
        <a:off x="44" y="214965"/>
        <a:ext cx="4272855" cy="921600"/>
      </dsp:txXfrm>
    </dsp:sp>
    <dsp:sp modelId="{0A24B04D-9417-4B49-B88A-95A56E637AEA}">
      <dsp:nvSpPr>
        <dsp:cNvPr id="0" name=""/>
        <dsp:cNvSpPr/>
      </dsp:nvSpPr>
      <dsp:spPr>
        <a:xfrm>
          <a:off x="44" y="1178193"/>
          <a:ext cx="4272855" cy="550646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227584" bIns="256032" numCol="1" spcCol="1270" anchor="t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kern="1200" dirty="0" smtClean="0"/>
            <a:t>Good for large areas</a:t>
          </a:r>
          <a:endParaRPr lang="en-US" sz="3200" kern="1200" dirty="0"/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kern="1200" dirty="0" smtClean="0"/>
            <a:t>Avoids centralizing power</a:t>
          </a:r>
          <a:endParaRPr lang="en-US" sz="3200" kern="1200" dirty="0"/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kern="1200" dirty="0" smtClean="0"/>
            <a:t>Accommodated existing state governments</a:t>
          </a:r>
          <a:endParaRPr lang="en-US" sz="3200" kern="1200" dirty="0"/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kern="1200" dirty="0" smtClean="0"/>
            <a:t>Training ground</a:t>
          </a:r>
          <a:endParaRPr lang="en-US" sz="3200" kern="1200" dirty="0"/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kern="1200" dirty="0" smtClean="0"/>
            <a:t>Gov. close to people</a:t>
          </a:r>
          <a:endParaRPr lang="en-US" sz="3200" kern="1200" dirty="0"/>
        </a:p>
      </dsp:txBody>
      <dsp:txXfrm>
        <a:off x="44" y="1178193"/>
        <a:ext cx="4272855" cy="5506469"/>
      </dsp:txXfrm>
    </dsp:sp>
    <dsp:sp modelId="{1F9B470B-0CC6-C548-BC42-4EE11ED038FB}">
      <dsp:nvSpPr>
        <dsp:cNvPr id="0" name=""/>
        <dsp:cNvSpPr/>
      </dsp:nvSpPr>
      <dsp:spPr>
        <a:xfrm>
          <a:off x="4871099" y="214965"/>
          <a:ext cx="4272855" cy="92160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8000"/>
                <a:satMod val="150000"/>
              </a:schemeClr>
            </a:gs>
            <a:gs pos="72000">
              <a:schemeClr val="accent1">
                <a:hueOff val="0"/>
                <a:satOff val="0"/>
                <a:lumOff val="0"/>
                <a:alphaOff val="0"/>
                <a:tint val="90000"/>
                <a:satMod val="13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0000"/>
                <a:satMod val="15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43137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7584" tIns="130048" rIns="227584" bIns="130048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Cons</a:t>
          </a:r>
          <a:endParaRPr lang="en-US" sz="3200" kern="1200" dirty="0"/>
        </a:p>
      </dsp:txBody>
      <dsp:txXfrm>
        <a:off x="4871099" y="214965"/>
        <a:ext cx="4272855" cy="921600"/>
      </dsp:txXfrm>
    </dsp:sp>
    <dsp:sp modelId="{E73BD2AF-23B2-A54C-9B10-EAE497704CEF}">
      <dsp:nvSpPr>
        <dsp:cNvPr id="0" name=""/>
        <dsp:cNvSpPr/>
      </dsp:nvSpPr>
      <dsp:spPr>
        <a:xfrm>
          <a:off x="4871099" y="1136565"/>
          <a:ext cx="4272855" cy="550646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227584" bIns="256032" numCol="1" spcCol="1270" anchor="t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kern="1200" dirty="0" smtClean="0"/>
            <a:t>Inflexibility in written constitutions</a:t>
          </a:r>
          <a:endParaRPr lang="en-US" sz="3200" kern="1200" dirty="0"/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kern="1200" dirty="0" smtClean="0"/>
            <a:t>Complex (many levels to deal with)</a:t>
          </a:r>
          <a:endParaRPr lang="en-US" sz="3200" kern="1200" dirty="0"/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kern="1200" dirty="0" smtClean="0"/>
            <a:t>Duplication of offices and functions</a:t>
          </a:r>
          <a:endParaRPr lang="en-US" sz="3200" kern="1200" dirty="0"/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kern="1200" dirty="0" smtClean="0"/>
            <a:t>Conflicts of authority may arise</a:t>
          </a:r>
          <a:endParaRPr lang="en-US" sz="3200" kern="1200" dirty="0"/>
        </a:p>
      </dsp:txBody>
      <dsp:txXfrm>
        <a:off x="4871099" y="1136565"/>
        <a:ext cx="4272855" cy="550646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5BB20D4-5410-3F45-80FE-B152DF97BADF}">
      <dsp:nvSpPr>
        <dsp:cNvPr id="0" name=""/>
        <dsp:cNvSpPr/>
      </dsp:nvSpPr>
      <dsp:spPr>
        <a:xfrm>
          <a:off x="2857" y="860403"/>
          <a:ext cx="2786062" cy="86400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8000"/>
                <a:satMod val="150000"/>
              </a:schemeClr>
            </a:gs>
            <a:gs pos="72000">
              <a:schemeClr val="accent1">
                <a:hueOff val="0"/>
                <a:satOff val="0"/>
                <a:lumOff val="0"/>
                <a:alphaOff val="0"/>
                <a:tint val="90000"/>
                <a:satMod val="13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0000"/>
                <a:satMod val="15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43137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3360" tIns="121920" rIns="213360" bIns="12192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Dual</a:t>
          </a:r>
          <a:endParaRPr lang="en-US" sz="3000" kern="1200" dirty="0"/>
        </a:p>
      </dsp:txBody>
      <dsp:txXfrm>
        <a:off x="2857" y="860403"/>
        <a:ext cx="2786062" cy="864000"/>
      </dsp:txXfrm>
    </dsp:sp>
    <dsp:sp modelId="{312ADE86-83C8-6342-9BFD-96B5D79EEBD0}">
      <dsp:nvSpPr>
        <dsp:cNvPr id="0" name=""/>
        <dsp:cNvSpPr/>
      </dsp:nvSpPr>
      <dsp:spPr>
        <a:xfrm>
          <a:off x="2857" y="1724403"/>
          <a:ext cx="2786062" cy="427319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20" tIns="160020" rIns="213360" bIns="240030" numCol="1" spcCol="1270" anchor="t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Layer Cake</a:t>
          </a:r>
          <a:endParaRPr lang="en-US" sz="3000" kern="1200" dirty="0"/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Each have corners, stay in those corners</a:t>
          </a:r>
          <a:endParaRPr lang="en-US" sz="3000" kern="1200" dirty="0"/>
        </a:p>
      </dsp:txBody>
      <dsp:txXfrm>
        <a:off x="2857" y="1724403"/>
        <a:ext cx="2786062" cy="4273192"/>
      </dsp:txXfrm>
    </dsp:sp>
    <dsp:sp modelId="{5AB2189B-E9BE-4841-A0D8-C52CF42880F1}">
      <dsp:nvSpPr>
        <dsp:cNvPr id="0" name=""/>
        <dsp:cNvSpPr/>
      </dsp:nvSpPr>
      <dsp:spPr>
        <a:xfrm>
          <a:off x="3178968" y="860403"/>
          <a:ext cx="2786062" cy="86400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8000"/>
                <a:satMod val="150000"/>
              </a:schemeClr>
            </a:gs>
            <a:gs pos="72000">
              <a:schemeClr val="accent1">
                <a:hueOff val="0"/>
                <a:satOff val="0"/>
                <a:lumOff val="0"/>
                <a:alphaOff val="0"/>
                <a:tint val="90000"/>
                <a:satMod val="13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0000"/>
                <a:satMod val="15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43137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3360" tIns="121920" rIns="213360" bIns="12192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Cooperative</a:t>
          </a:r>
          <a:endParaRPr lang="en-US" sz="3000" kern="1200" dirty="0"/>
        </a:p>
      </dsp:txBody>
      <dsp:txXfrm>
        <a:off x="3178968" y="860403"/>
        <a:ext cx="2786062" cy="864000"/>
      </dsp:txXfrm>
    </dsp:sp>
    <dsp:sp modelId="{59E2B93D-2447-4E42-9ED6-985DE6E31F59}">
      <dsp:nvSpPr>
        <dsp:cNvPr id="0" name=""/>
        <dsp:cNvSpPr/>
      </dsp:nvSpPr>
      <dsp:spPr>
        <a:xfrm>
          <a:off x="3178968" y="1724403"/>
          <a:ext cx="2786062" cy="427319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20" tIns="160020" rIns="213360" bIns="240030" numCol="1" spcCol="1270" anchor="t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Marble Cake</a:t>
          </a:r>
          <a:endParaRPr lang="en-US" sz="3000" kern="1200" dirty="0"/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Work together to implement public assistance programs</a:t>
          </a:r>
          <a:endParaRPr lang="en-US" sz="3000" kern="1200" dirty="0"/>
        </a:p>
      </dsp:txBody>
      <dsp:txXfrm>
        <a:off x="3178968" y="1724403"/>
        <a:ext cx="2786062" cy="4273192"/>
      </dsp:txXfrm>
    </dsp:sp>
    <dsp:sp modelId="{6AA31381-BBAB-B94E-A3DF-5FA570B306F7}">
      <dsp:nvSpPr>
        <dsp:cNvPr id="0" name=""/>
        <dsp:cNvSpPr/>
      </dsp:nvSpPr>
      <dsp:spPr>
        <a:xfrm>
          <a:off x="6355080" y="860403"/>
          <a:ext cx="2786062" cy="86400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8000"/>
                <a:satMod val="150000"/>
              </a:schemeClr>
            </a:gs>
            <a:gs pos="72000">
              <a:schemeClr val="accent1">
                <a:hueOff val="0"/>
                <a:satOff val="0"/>
                <a:lumOff val="0"/>
                <a:alphaOff val="0"/>
                <a:tint val="90000"/>
                <a:satMod val="13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0000"/>
                <a:satMod val="15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43137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3360" tIns="121920" rIns="213360" bIns="12192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New</a:t>
          </a:r>
          <a:endParaRPr lang="en-US" sz="3000" kern="1200" dirty="0"/>
        </a:p>
      </dsp:txBody>
      <dsp:txXfrm>
        <a:off x="6355080" y="860403"/>
        <a:ext cx="2786062" cy="864000"/>
      </dsp:txXfrm>
    </dsp:sp>
    <dsp:sp modelId="{DAB207D2-F9F8-8641-859B-35F952B73ED7}">
      <dsp:nvSpPr>
        <dsp:cNvPr id="0" name=""/>
        <dsp:cNvSpPr/>
      </dsp:nvSpPr>
      <dsp:spPr>
        <a:xfrm>
          <a:off x="6355080" y="1724403"/>
          <a:ext cx="2786062" cy="427319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20" tIns="160020" rIns="213360" bIns="240030" numCol="1" spcCol="1270" anchor="t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Frosted cake</a:t>
          </a:r>
          <a:endParaRPr lang="en-US" sz="3000" kern="1200" dirty="0"/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Federal government gives money, states decide how to use</a:t>
          </a:r>
          <a:endParaRPr lang="en-US" sz="3000" kern="1200" dirty="0"/>
        </a:p>
      </dsp:txBody>
      <dsp:txXfrm>
        <a:off x="6355080" y="1724403"/>
        <a:ext cx="2786062" cy="42731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C5E74F42-57A2-C848-8080-47EBD480C7E5}" type="datetimeFigureOut">
              <a:rPr lang="en-US" smtClean="0"/>
              <a:t>10/3/11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21E1001-C2CF-AD4E-9E2A-63B535ABBC4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74F42-57A2-C848-8080-47EBD480C7E5}" type="datetimeFigureOut">
              <a:rPr lang="en-US" smtClean="0"/>
              <a:t>10/3/11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E1001-C2CF-AD4E-9E2A-63B535ABBC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74F42-57A2-C848-8080-47EBD480C7E5}" type="datetimeFigureOut">
              <a:rPr lang="en-US" smtClean="0"/>
              <a:t>10/3/11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E1001-C2CF-AD4E-9E2A-63B535ABBC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74F42-57A2-C848-8080-47EBD480C7E5}" type="datetimeFigureOut">
              <a:rPr lang="en-US" smtClean="0"/>
              <a:t>10/3/11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E1001-C2CF-AD4E-9E2A-63B535ABBC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C5E74F42-57A2-C848-8080-47EBD480C7E5}" type="datetimeFigureOut">
              <a:rPr lang="en-US" smtClean="0"/>
              <a:t>10/3/11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21E1001-C2CF-AD4E-9E2A-63B535ABBC4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74F42-57A2-C848-8080-47EBD480C7E5}" type="datetimeFigureOut">
              <a:rPr lang="en-US" smtClean="0"/>
              <a:t>10/3/11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921E1001-C2CF-AD4E-9E2A-63B535ABBC4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74F42-57A2-C848-8080-47EBD480C7E5}" type="datetimeFigureOut">
              <a:rPr lang="en-US" smtClean="0"/>
              <a:t>10/3/11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921E1001-C2CF-AD4E-9E2A-63B535ABBC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74F42-57A2-C848-8080-47EBD480C7E5}" type="datetimeFigureOut">
              <a:rPr lang="en-US" smtClean="0"/>
              <a:t>10/3/11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E1001-C2CF-AD4E-9E2A-63B535ABBC4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74F42-57A2-C848-8080-47EBD480C7E5}" type="datetimeFigureOut">
              <a:rPr lang="en-US" smtClean="0"/>
              <a:t>10/3/11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E1001-C2CF-AD4E-9E2A-63B535ABBC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C5E74F42-57A2-C848-8080-47EBD480C7E5}" type="datetimeFigureOut">
              <a:rPr lang="en-US" smtClean="0"/>
              <a:t>10/3/11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21E1001-C2CF-AD4E-9E2A-63B535ABBC4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C5E74F42-57A2-C848-8080-47EBD480C7E5}" type="datetimeFigureOut">
              <a:rPr lang="en-US" smtClean="0"/>
              <a:t>10/3/11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21E1001-C2CF-AD4E-9E2A-63B535ABBC4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</a:lstStyle>
          <a:p>
            <a:fld id="{C5E74F42-57A2-C848-8080-47EBD480C7E5}" type="datetimeFigureOut">
              <a:rPr lang="en-US" smtClean="0"/>
              <a:t>10/3/11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</a:lstStyle>
          <a:p>
            <a:fld id="{921E1001-C2CF-AD4E-9E2A-63B535ABBC45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8000" dirty="0" smtClean="0"/>
              <a:t>Federalism!</a:t>
            </a:r>
            <a:endParaRPr lang="en-US" sz="8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S</a:t>
            </a:r>
            <a:r>
              <a:rPr lang="en-US" sz="2800" dirty="0" smtClean="0"/>
              <a:t>tarring the States </a:t>
            </a:r>
          </a:p>
          <a:p>
            <a:r>
              <a:rPr lang="en-US" sz="2800" dirty="0" smtClean="0"/>
              <a:t>featuring the Federal Government</a:t>
            </a:r>
            <a:endParaRPr lang="en-US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Fiscal Federalism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 Grants-in-aid</a:t>
            </a:r>
          </a:p>
          <a:p>
            <a:pPr lvl="1"/>
            <a:r>
              <a:rPr lang="en-US" dirty="0" smtClean="0"/>
              <a:t>Roads, canals, railroads, grants for college research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Categorical grants</a:t>
            </a:r>
          </a:p>
          <a:p>
            <a:pPr lvl="1"/>
            <a:r>
              <a:rPr lang="en-US" dirty="0" smtClean="0"/>
              <a:t>Money for specific purposes defined by law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 Block grants</a:t>
            </a:r>
          </a:p>
          <a:p>
            <a:pPr lvl="1"/>
            <a:r>
              <a:rPr lang="en-US" dirty="0" smtClean="0"/>
              <a:t>Money for broad use (usually education, health care or public assistance programs)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Mandates</a:t>
            </a:r>
          </a:p>
          <a:p>
            <a:pPr lvl="1"/>
            <a:r>
              <a:rPr lang="en-US" dirty="0" smtClean="0"/>
              <a:t>Government requires states to comply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mage00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017" y="0"/>
            <a:ext cx="7875299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mage00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mage001.jpg"/>
          <p:cNvPicPr>
            <a:picLocks noChangeAspect="1"/>
          </p:cNvPicPr>
          <p:nvPr/>
        </p:nvPicPr>
        <p:blipFill>
          <a:blip r:embed="rId2"/>
          <a:srcRect l="4112" t="7202" r="4247" b="4519"/>
          <a:stretch>
            <a:fillRect/>
          </a:stretch>
        </p:blipFill>
        <p:spPr>
          <a:xfrm>
            <a:off x="15488" y="15490"/>
            <a:ext cx="9090259" cy="684251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622311" y="676893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05134" y="607217"/>
            <a:ext cx="2285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Expressed, Implied, and Inherent Powers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336118" y="607217"/>
            <a:ext cx="13363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/>
                </a:solidFill>
              </a:rPr>
              <a:t>Reserved </a:t>
            </a:r>
          </a:p>
          <a:p>
            <a:pPr algn="r"/>
            <a:r>
              <a:rPr lang="en-US" dirty="0" smtClean="0">
                <a:solidFill>
                  <a:schemeClr val="bg1"/>
                </a:solidFill>
              </a:rPr>
              <a:t>Powers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91096" y="607217"/>
            <a:ext cx="2285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Concurrent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Powers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Interstate Relations (Article IV)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7073153" cy="4526280"/>
          </a:xfrm>
        </p:spPr>
        <p:txBody>
          <a:bodyPr/>
          <a:lstStyle/>
          <a:p>
            <a:r>
              <a:rPr lang="en-US" dirty="0" smtClean="0"/>
              <a:t> Full Faith and Credit Clause</a:t>
            </a:r>
          </a:p>
          <a:p>
            <a:r>
              <a:rPr lang="en-US" dirty="0" smtClean="0"/>
              <a:t> Privileges and Immunities Clause</a:t>
            </a:r>
          </a:p>
          <a:p>
            <a:r>
              <a:rPr lang="en-US" dirty="0" smtClean="0"/>
              <a:t> Extradition</a:t>
            </a:r>
          </a:p>
          <a:p>
            <a:r>
              <a:rPr lang="en-US" dirty="0" smtClean="0"/>
              <a:t> Interstate                                     </a:t>
            </a:r>
          </a:p>
          <a:p>
            <a:pPr>
              <a:buNone/>
            </a:pPr>
            <a:r>
              <a:rPr lang="en-US" dirty="0" smtClean="0"/>
              <a:t>    compacts</a:t>
            </a:r>
          </a:p>
        </p:txBody>
      </p:sp>
      <p:pic>
        <p:nvPicPr>
          <p:cNvPr id="4" name="Picture 3" descr="image0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3955" y="2794001"/>
            <a:ext cx="5300868" cy="4063999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Guarantees to States (Article IV)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Republican form of Government</a:t>
            </a:r>
          </a:p>
          <a:p>
            <a:r>
              <a:rPr lang="en-US" dirty="0" smtClean="0"/>
              <a:t> Protections against foreign invasion </a:t>
            </a:r>
          </a:p>
          <a:p>
            <a:r>
              <a:rPr lang="en-US" dirty="0" smtClean="0"/>
              <a:t> Protections against domestic violence</a:t>
            </a:r>
          </a:p>
          <a:p>
            <a:r>
              <a:rPr lang="en-US" dirty="0" smtClean="0"/>
              <a:t> Respect for Geographic Integrity of states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1"/>
          <a:ext cx="9144000" cy="68580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Supremacy Clause (Article VI)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McCulloch </a:t>
            </a:r>
            <a:r>
              <a:rPr lang="en-US" dirty="0" err="1" smtClean="0"/>
              <a:t>v</a:t>
            </a:r>
            <a:r>
              <a:rPr lang="en-US" dirty="0" smtClean="0"/>
              <a:t>. Maryland (1819)</a:t>
            </a:r>
          </a:p>
          <a:p>
            <a:pPr lvl="1"/>
            <a:r>
              <a:rPr lang="en-US" dirty="0" smtClean="0"/>
              <a:t>Use of Necessary and Proper Clause (Article I, Section 8, Clause 18)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 Gibbons </a:t>
            </a:r>
            <a:r>
              <a:rPr lang="en-US" dirty="0" err="1" smtClean="0"/>
              <a:t>v</a:t>
            </a:r>
            <a:r>
              <a:rPr lang="en-US" dirty="0" smtClean="0"/>
              <a:t>. Ogden (1825)</a:t>
            </a:r>
          </a:p>
          <a:p>
            <a:pPr lvl="1"/>
            <a:r>
              <a:rPr lang="en-US" dirty="0" smtClean="0"/>
              <a:t>Use of Interstate Commerce Clause (government has the right to regulate economic activity)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1279" y="0"/>
            <a:ext cx="6223187" cy="6835017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ＭＳ 明朝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ＭＳ 明朝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Foundry.thmx</Template>
  <TotalTime>44</TotalTime>
  <Words>252</Words>
  <Application>Microsoft Macintosh PowerPoint</Application>
  <PresentationFormat>On-screen Show (4:3)</PresentationFormat>
  <Paragraphs>57</Paragraphs>
  <Slides>11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Foundry</vt:lpstr>
      <vt:lpstr>Federalism!</vt:lpstr>
      <vt:lpstr>Slide 2</vt:lpstr>
      <vt:lpstr>Slide 3</vt:lpstr>
      <vt:lpstr>Interstate Relations (Article IV)</vt:lpstr>
      <vt:lpstr>Guarantees to States (Article IV)</vt:lpstr>
      <vt:lpstr>Slide 6</vt:lpstr>
      <vt:lpstr>Supremacy Clause (Article VI)</vt:lpstr>
      <vt:lpstr>Slide 8</vt:lpstr>
      <vt:lpstr>Slide 9</vt:lpstr>
      <vt:lpstr>Fiscal Federalism</vt:lpstr>
      <vt:lpstr>Slide 11</vt:lpstr>
    </vt:vector>
  </TitlesOfParts>
  <Company>Christina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Federalism!</dc:title>
  <dc:creator>Authorized User</dc:creator>
  <cp:lastModifiedBy>Authorized User</cp:lastModifiedBy>
  <cp:revision>2</cp:revision>
  <dcterms:created xsi:type="dcterms:W3CDTF">2011-10-03T12:52:55Z</dcterms:created>
  <dcterms:modified xsi:type="dcterms:W3CDTF">2011-10-03T13:37:26Z</dcterms:modified>
</cp:coreProperties>
</file>